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398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83DE1-19C7-4A88-AEA6-0BF761721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677B59-E6C5-4BA5-A771-DE3E1F4D2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4D2FF6-25CD-4A94-98AE-5760D1159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141084-4023-4BC8-9B89-691982CC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98EA5B-A83E-490B-ABC7-0B3A2EA53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73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40AD5-3678-4827-92C2-99A773D98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B7B167-B9D4-4BF3-B6FA-2D74473F9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5FAF1A-04B2-4485-892D-4345B4C48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A7F64F-5E97-4E64-B4A6-FC17C613A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B46260-E69F-4B85-8ABC-FE9F5F8B2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96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A645E-6C2D-4D23-B3B9-6267AF81F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8E48FD-B04A-41E8-A94A-714FD0446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15D691-4809-4CFD-AC0F-D89E0665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F9E98B-2451-4B9F-B08D-A158E57AA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EB6172-DEF3-4CB8-8A5A-876CC3843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20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007B6-8B01-42CC-A7C0-E1B4C75EE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567563-7F9F-480A-A87E-1096ED8B9A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7BD177-7F31-4A2B-8FE6-3EB89A8F9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0D3162-E213-44D1-94A0-11752A63B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4ACCC9-2FF8-4431-8F5A-EF18124BF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302FBD-CF59-48E8-B65F-75C2C951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91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FBB6A-DB13-4FD5-98FE-67F6A6A2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12BC70-3608-4979-BC8B-E1EC3205E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9420CF-489E-4878-810A-7F122854F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C786A88-513C-4592-968A-57B8DE34F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5DB686-785A-48E7-BD2A-9BEEFE164C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6DCC1BA-F396-4F2A-B273-97CA5AF3B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FC51A0-DD88-4427-B567-34332602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45F594-D869-4DE8-A6FF-3C4722EBC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1D703-AF6D-4B33-B2A6-64E40F4AA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133AD0-45D8-43A8-B890-8001DF79C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DD23CE-03DE-4271-B2A8-82AE77723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910745-DC34-47AD-A854-DF3B66687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04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064ABD-F1CE-44AF-86D9-95953A271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C1CB4C2-7D7F-4B4C-A888-C85F5718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A3C60C-5638-4261-B83F-784B49B29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176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9B0FA-4320-4A45-B881-CE46DE2C8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C0B284-79A1-4872-A107-D0431DBEF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82BC37-71A0-43F6-87F7-1F9BC39D8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3964F5-20E8-4578-8C70-19B5AA62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089B34-C18C-490A-A0EE-FA8FB5A8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250C50-F6B8-44FA-883A-2906D0262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2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1FE1B-58B8-48C3-A17F-89CD7633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2572E9-69BD-4D15-BE0B-2122ECB47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42FE59-AC7F-4DF9-960F-ABA6B0B5D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7C8E19-45D0-416A-8ACD-6C232673F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CC818A-2312-40DE-B315-9DF5A7448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6564CC-E508-45E3-9F40-C2C1045F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8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F3F4E-986F-4286-AA2E-1B6FA791B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5DA6E5-2C3D-4DA9-8EAC-AD61581CE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67D81C-C824-49AB-BE6A-3E5890D63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A4B0D4-FC67-4633-8357-F1839543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CCCFFD-2937-4FC0-88CA-9E01D103E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13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06E68F4-AFB0-4E56-A6FF-D85CF4FAD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94812F-0690-40FD-A9E5-529CE3FA8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B4B9D4-C175-4234-9254-154D12777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8408D-D546-4A53-AE4A-572005FF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60B415-B33C-412F-9577-128AF2E50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38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4A7E5-7444-4AAF-AA88-434FA025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75FBED-0FB7-479B-B48F-44AC7F92E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8833B8-E0FC-4AB9-906D-2888CE074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AD64D-5B57-449D-B240-2E22CBDE7D17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BE67DE-193D-41FF-A355-A7154457B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F53E2C-0F59-43DF-B3DF-F523ADCC5C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D8BA0-41B9-433F-A5E8-E55BE7AC9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2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76200" y="1687995"/>
            <a:ext cx="1590261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1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102704" y="569842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Понимать, что математические явления могут быть представлены с помощью разных средств: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231912" y="1888433"/>
            <a:ext cx="1278835" cy="530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D69BC0DC-508F-410F-AB3B-AF04203B7370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A56947-D83F-44AA-908E-2C9A201277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92" t="61812" r="15222" b="27932"/>
          <a:stretch/>
        </p:blipFill>
        <p:spPr>
          <a:xfrm>
            <a:off x="2292626" y="2986268"/>
            <a:ext cx="7887353" cy="1226917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C0E6955E-AA4A-41FB-909C-D9BFAE3122D1}"/>
              </a:ext>
            </a:extLst>
          </p:cNvPr>
          <p:cNvSpPr/>
          <p:nvPr/>
        </p:nvSpPr>
        <p:spPr>
          <a:xfrm flipH="1">
            <a:off x="8202101" y="3994133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63E92F-478F-4B43-946F-E102754E0FA6}"/>
              </a:ext>
            </a:extLst>
          </p:cNvPr>
          <p:cNvSpPr txBox="1"/>
          <p:nvPr/>
        </p:nvSpPr>
        <p:spPr>
          <a:xfrm>
            <a:off x="8601324" y="3982352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20</a:t>
            </a:r>
          </a:p>
        </p:txBody>
      </p:sp>
    </p:spTree>
    <p:extLst>
      <p:ext uri="{BB962C8B-B14F-4D97-AF65-F5344CB8AC3E}">
        <p14:creationId xmlns:p14="http://schemas.microsoft.com/office/powerpoint/2010/main" val="263337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958697"/>
            <a:ext cx="1590261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1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102704" y="738808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Понимать, что математические явления могут быть представлены с помощью разных средств: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102704" y="2153478"/>
            <a:ext cx="1278835" cy="530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Числовая запись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C7973A1B-FF91-44F5-95EE-481CD4ECBC0E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1E45CB-6AA4-4CC2-81D1-E0A37A9D6C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9131" r="13798" b="27089"/>
          <a:stretch/>
        </p:blipFill>
        <p:spPr>
          <a:xfrm>
            <a:off x="3414532" y="2153478"/>
            <a:ext cx="6007261" cy="3153057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1EF1068B-4385-4455-B94B-35C724517362}"/>
              </a:ext>
            </a:extLst>
          </p:cNvPr>
          <p:cNvSpPr/>
          <p:nvPr/>
        </p:nvSpPr>
        <p:spPr>
          <a:xfrm flipH="1">
            <a:off x="7588643" y="5087483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CAEA62-04F1-4A6C-B758-19015A88580A}"/>
              </a:ext>
            </a:extLst>
          </p:cNvPr>
          <p:cNvSpPr txBox="1"/>
          <p:nvPr/>
        </p:nvSpPr>
        <p:spPr>
          <a:xfrm>
            <a:off x="7987866" y="5075702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20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ABC916-10B9-4B2F-B529-AF249EF7CF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38" t="44976" r="15221" b="45317"/>
          <a:stretch/>
        </p:blipFill>
        <p:spPr>
          <a:xfrm>
            <a:off x="154347" y="5537367"/>
            <a:ext cx="6263815" cy="930965"/>
          </a:xfrm>
          <a:prstGeom prst="rect">
            <a:avLst/>
          </a:prstGeom>
        </p:spPr>
      </p:pic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5A3794BD-2F3E-4C9F-847E-66821F7FAD1C}"/>
              </a:ext>
            </a:extLst>
          </p:cNvPr>
          <p:cNvSpPr/>
          <p:nvPr/>
        </p:nvSpPr>
        <p:spPr>
          <a:xfrm flipH="1">
            <a:off x="4876428" y="6282088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A38F6B-1AE1-4BB3-A3C5-8B0CF58E0687}"/>
              </a:ext>
            </a:extLst>
          </p:cNvPr>
          <p:cNvSpPr txBox="1"/>
          <p:nvPr/>
        </p:nvSpPr>
        <p:spPr>
          <a:xfrm>
            <a:off x="5275651" y="6270307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66</a:t>
            </a:r>
          </a:p>
        </p:txBody>
      </p:sp>
    </p:spTree>
    <p:extLst>
      <p:ext uri="{BB962C8B-B14F-4D97-AF65-F5344CB8AC3E}">
        <p14:creationId xmlns:p14="http://schemas.microsoft.com/office/powerpoint/2010/main" val="122117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958697"/>
            <a:ext cx="1590261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1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102704" y="738808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Понимать, что математические явления могут быть представлены с помощью разных средств: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102704" y="2153478"/>
            <a:ext cx="1278835" cy="530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9342237C-A398-47D7-8A3E-E9EB6ACADC50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09F90D-9E6D-4166-BBAE-06D94C7448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71" t="50223" r="30696" b="32899"/>
          <a:stretch/>
        </p:blipFill>
        <p:spPr>
          <a:xfrm>
            <a:off x="1692965" y="1984744"/>
            <a:ext cx="4877772" cy="1397643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359D23A5-1BCC-423F-B39B-7797C0AC3A1F}"/>
              </a:ext>
            </a:extLst>
          </p:cNvPr>
          <p:cNvSpPr/>
          <p:nvPr/>
        </p:nvSpPr>
        <p:spPr>
          <a:xfrm flipH="1">
            <a:off x="4621506" y="3209948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313B28-B403-4375-8E82-8BE0A475C53F}"/>
              </a:ext>
            </a:extLst>
          </p:cNvPr>
          <p:cNvSpPr txBox="1"/>
          <p:nvPr/>
        </p:nvSpPr>
        <p:spPr>
          <a:xfrm>
            <a:off x="5020729" y="3198167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35</a:t>
            </a:r>
          </a:p>
        </p:txBody>
      </p:sp>
    </p:spTree>
    <p:extLst>
      <p:ext uri="{BB962C8B-B14F-4D97-AF65-F5344CB8AC3E}">
        <p14:creationId xmlns:p14="http://schemas.microsoft.com/office/powerpoint/2010/main" val="170188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958697"/>
            <a:ext cx="1590261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1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102704" y="738808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Понимать, что математические явления могут быть представлены с помощью разных средств: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102704" y="2153478"/>
            <a:ext cx="1278835" cy="530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F63A19AB-6B82-4523-B7E5-9B17DB15D304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C9E4B-D64A-4C2F-9196-7D726D7752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82" t="51646" r="29842" b="14599"/>
          <a:stretch/>
        </p:blipFill>
        <p:spPr>
          <a:xfrm>
            <a:off x="6451754" y="1669773"/>
            <a:ext cx="5637542" cy="2967129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270B2B2E-9B1E-454F-BB21-2AFE8C1AB34A}"/>
              </a:ext>
            </a:extLst>
          </p:cNvPr>
          <p:cNvSpPr/>
          <p:nvPr/>
        </p:nvSpPr>
        <p:spPr>
          <a:xfrm flipH="1">
            <a:off x="10013673" y="4417850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431DC5-D7BA-4862-A378-70818A5603A6}"/>
              </a:ext>
            </a:extLst>
          </p:cNvPr>
          <p:cNvSpPr txBox="1"/>
          <p:nvPr/>
        </p:nvSpPr>
        <p:spPr>
          <a:xfrm>
            <a:off x="10412896" y="4406069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31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861A9C-912C-41FA-B881-B32AD83D8F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34" t="33587" r="16928" b="37553"/>
          <a:stretch/>
        </p:blipFill>
        <p:spPr>
          <a:xfrm>
            <a:off x="1836391" y="1796538"/>
            <a:ext cx="4259609" cy="1979271"/>
          </a:xfrm>
          <a:prstGeom prst="rect">
            <a:avLst/>
          </a:prstGeom>
        </p:spPr>
      </p:pic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5B729250-1690-4928-9B30-C2E5217BBBF7}"/>
              </a:ext>
            </a:extLst>
          </p:cNvPr>
          <p:cNvSpPr/>
          <p:nvPr/>
        </p:nvSpPr>
        <p:spPr>
          <a:xfrm flipH="1">
            <a:off x="4273427" y="3664704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BC1C97-8029-4381-9B48-01F9C77C3267}"/>
              </a:ext>
            </a:extLst>
          </p:cNvPr>
          <p:cNvSpPr txBox="1"/>
          <p:nvPr/>
        </p:nvSpPr>
        <p:spPr>
          <a:xfrm>
            <a:off x="4672650" y="3652923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32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A6267D-14E5-4AE2-A317-7BC68C0468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273" t="35612" r="30127" b="35581"/>
          <a:stretch/>
        </p:blipFill>
        <p:spPr>
          <a:xfrm>
            <a:off x="742121" y="4207845"/>
            <a:ext cx="4096537" cy="1975592"/>
          </a:xfrm>
          <a:prstGeom prst="rect">
            <a:avLst/>
          </a:prstGeom>
        </p:spPr>
      </p:pic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B546F70A-DA04-4BD0-8202-BF9DC1C55AAC}"/>
              </a:ext>
            </a:extLst>
          </p:cNvPr>
          <p:cNvSpPr/>
          <p:nvPr/>
        </p:nvSpPr>
        <p:spPr>
          <a:xfrm flipH="1">
            <a:off x="3267268" y="5964385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4F95A-B112-4D33-A6F0-392F2C05EAC2}"/>
              </a:ext>
            </a:extLst>
          </p:cNvPr>
          <p:cNvSpPr txBox="1"/>
          <p:nvPr/>
        </p:nvSpPr>
        <p:spPr>
          <a:xfrm>
            <a:off x="3666491" y="5952604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35</a:t>
            </a:r>
          </a:p>
        </p:txBody>
      </p:sp>
    </p:spTree>
    <p:extLst>
      <p:ext uri="{BB962C8B-B14F-4D97-AF65-F5344CB8AC3E}">
        <p14:creationId xmlns:p14="http://schemas.microsoft.com/office/powerpoint/2010/main" val="429403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958697"/>
            <a:ext cx="1590261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1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102704" y="738808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Понимать, что математические явления могут быть представлены с помощью разных средств: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102704" y="2153478"/>
            <a:ext cx="1278835" cy="530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845BDCD5-B6ED-468C-821F-099C599DB957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4CB79F-2110-45EB-BA9C-6BC1A5479A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03" t="37131" r="13323" b="43291"/>
          <a:stretch/>
        </p:blipFill>
        <p:spPr>
          <a:xfrm>
            <a:off x="486137" y="3429000"/>
            <a:ext cx="4629873" cy="1342664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90834D4B-9445-4BBD-86EE-43F18606FABA}"/>
              </a:ext>
            </a:extLst>
          </p:cNvPr>
          <p:cNvSpPr/>
          <p:nvPr/>
        </p:nvSpPr>
        <p:spPr>
          <a:xfrm flipH="1">
            <a:off x="3224987" y="4771664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FC9A72-69AF-4D18-82F0-6A66740237EE}"/>
              </a:ext>
            </a:extLst>
          </p:cNvPr>
          <p:cNvSpPr txBox="1"/>
          <p:nvPr/>
        </p:nvSpPr>
        <p:spPr>
          <a:xfrm>
            <a:off x="3624210" y="4759883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28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88F609-AEEC-46B5-B8F6-DE6A9400E3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03" t="52321" r="26424" b="34104"/>
          <a:stretch/>
        </p:blipFill>
        <p:spPr>
          <a:xfrm>
            <a:off x="4148786" y="1878054"/>
            <a:ext cx="7011201" cy="1342664"/>
          </a:xfrm>
          <a:prstGeom prst="rect">
            <a:avLst/>
          </a:prstGeom>
        </p:spPr>
      </p:pic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9024B046-8B67-4F81-81DF-47A885EAE82A}"/>
              </a:ext>
            </a:extLst>
          </p:cNvPr>
          <p:cNvSpPr/>
          <p:nvPr/>
        </p:nvSpPr>
        <p:spPr>
          <a:xfrm flipH="1">
            <a:off x="9199453" y="3001666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921448-A713-47F4-A84F-C640E2E0BD40}"/>
              </a:ext>
            </a:extLst>
          </p:cNvPr>
          <p:cNvSpPr txBox="1"/>
          <p:nvPr/>
        </p:nvSpPr>
        <p:spPr>
          <a:xfrm>
            <a:off x="9598676" y="2989885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75</a:t>
            </a:r>
          </a:p>
        </p:txBody>
      </p:sp>
    </p:spTree>
    <p:extLst>
      <p:ext uri="{BB962C8B-B14F-4D97-AF65-F5344CB8AC3E}">
        <p14:creationId xmlns:p14="http://schemas.microsoft.com/office/powerpoint/2010/main" val="2957197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172278" y="1821074"/>
            <a:ext cx="3597965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1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357808" y="1787814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таблицу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23C81F5C-BD62-44D5-8624-BC057C66C1FE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9CE360-3282-495D-B3A9-139DE89AFA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66" t="52658" r="30506" b="37553"/>
          <a:stretch/>
        </p:blipFill>
        <p:spPr>
          <a:xfrm>
            <a:off x="357808" y="3017942"/>
            <a:ext cx="6565624" cy="1088020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E33F2B54-51BD-4B74-9DBF-3D2DFD1FF5FE}"/>
              </a:ext>
            </a:extLst>
          </p:cNvPr>
          <p:cNvSpPr/>
          <p:nvPr/>
        </p:nvSpPr>
        <p:spPr>
          <a:xfrm flipH="1">
            <a:off x="5058189" y="3946560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65F1F-9E51-4ED7-981B-6974EEEFE77C}"/>
              </a:ext>
            </a:extLst>
          </p:cNvPr>
          <p:cNvSpPr txBox="1"/>
          <p:nvPr/>
        </p:nvSpPr>
        <p:spPr>
          <a:xfrm>
            <a:off x="5457412" y="3934779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59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F59627B-5F2E-4C57-91B9-94A8D08E156C}"/>
              </a:ext>
            </a:extLst>
          </p:cNvPr>
          <p:cNvSpPr/>
          <p:nvPr/>
        </p:nvSpPr>
        <p:spPr>
          <a:xfrm>
            <a:off x="152400" y="891207"/>
            <a:ext cx="11400183" cy="8415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06D1B66-4253-44A5-8B91-E97A3EB59298}"/>
              </a:ext>
            </a:extLst>
          </p:cNvPr>
          <p:cNvSpPr txBox="1">
            <a:spLocks/>
          </p:cNvSpPr>
          <p:nvPr/>
        </p:nvSpPr>
        <p:spPr>
          <a:xfrm>
            <a:off x="255104" y="891208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информацию, представленную в табличной форме</a:t>
            </a:r>
          </a:p>
        </p:txBody>
      </p:sp>
    </p:spTree>
    <p:extLst>
      <p:ext uri="{BB962C8B-B14F-4D97-AF65-F5344CB8AC3E}">
        <p14:creationId xmlns:p14="http://schemas.microsoft.com/office/powerpoint/2010/main" val="50786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390166"/>
            <a:ext cx="3796748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использовать информацию, представленную в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4379845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Текстовой форме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CF391F-B0E6-473B-8B2D-3E4748799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33" t="21774" r="15583" b="23407"/>
          <a:stretch/>
        </p:blipFill>
        <p:spPr>
          <a:xfrm>
            <a:off x="6895106" y="1586947"/>
            <a:ext cx="5005606" cy="4399587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58EB47C6-ECD1-4AA4-93BB-06AE497A0FFE}"/>
              </a:ext>
            </a:extLst>
          </p:cNvPr>
          <p:cNvSpPr/>
          <p:nvPr/>
        </p:nvSpPr>
        <p:spPr>
          <a:xfrm flipH="1">
            <a:off x="10075518" y="5761592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914F7C-B8A2-480F-8296-4A85FF2DC429}"/>
              </a:ext>
            </a:extLst>
          </p:cNvPr>
          <p:cNvSpPr txBox="1"/>
          <p:nvPr/>
        </p:nvSpPr>
        <p:spPr>
          <a:xfrm>
            <a:off x="10474741" y="5749811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38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A03892-778B-4B8D-A8F6-4EFE59722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00" t="37777" r="16139" b="23140"/>
          <a:stretch/>
        </p:blipFill>
        <p:spPr>
          <a:xfrm>
            <a:off x="291288" y="2529840"/>
            <a:ext cx="5638720" cy="3456694"/>
          </a:xfrm>
          <a:prstGeom prst="rect">
            <a:avLst/>
          </a:prstGeom>
        </p:spPr>
      </p:pic>
      <p:sp>
        <p:nvSpPr>
          <p:cNvPr id="16" name="Стрелка: пятиугольник 15">
            <a:extLst>
              <a:ext uri="{FF2B5EF4-FFF2-40B4-BE49-F238E27FC236}">
                <a16:creationId xmlns:a16="http://schemas.microsoft.com/office/drawing/2014/main" id="{5878F5D7-BDF4-4961-AFCC-8C42EFDFDEDC}"/>
              </a:ext>
            </a:extLst>
          </p:cNvPr>
          <p:cNvSpPr/>
          <p:nvPr/>
        </p:nvSpPr>
        <p:spPr>
          <a:xfrm flipH="1">
            <a:off x="4359306" y="5761592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7085E1-40CA-499D-B68B-4C2F743874A7}"/>
              </a:ext>
            </a:extLst>
          </p:cNvPr>
          <p:cNvSpPr txBox="1"/>
          <p:nvPr/>
        </p:nvSpPr>
        <p:spPr>
          <a:xfrm>
            <a:off x="4758529" y="5749811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39</a:t>
            </a:r>
          </a:p>
        </p:txBody>
      </p:sp>
    </p:spTree>
    <p:extLst>
      <p:ext uri="{BB962C8B-B14F-4D97-AF65-F5344CB8AC3E}">
        <p14:creationId xmlns:p14="http://schemas.microsoft.com/office/powerpoint/2010/main" val="3557594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использовать информацию, представленную в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(рисунок)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55FD494-C19D-4A95-BCEA-AEDE67A0E8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51" t="39999" r="31358" b="18986"/>
          <a:stretch/>
        </p:blipFill>
        <p:spPr>
          <a:xfrm>
            <a:off x="6724960" y="3428999"/>
            <a:ext cx="4075273" cy="287606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06C5A9-9F42-48FA-958A-B6A3DBF79D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669" t="46054" r="15462" b="38406"/>
          <a:stretch/>
        </p:blipFill>
        <p:spPr>
          <a:xfrm>
            <a:off x="6215357" y="1735963"/>
            <a:ext cx="6079347" cy="1481555"/>
          </a:xfrm>
          <a:prstGeom prst="rect">
            <a:avLst/>
          </a:prstGeom>
        </p:spPr>
      </p:pic>
      <p:sp>
        <p:nvSpPr>
          <p:cNvPr id="15" name="Стрелка: пятиугольник 14">
            <a:extLst>
              <a:ext uri="{FF2B5EF4-FFF2-40B4-BE49-F238E27FC236}">
                <a16:creationId xmlns:a16="http://schemas.microsoft.com/office/drawing/2014/main" id="{EDF1C758-F777-483F-8172-32A00A28D803}"/>
              </a:ext>
            </a:extLst>
          </p:cNvPr>
          <p:cNvSpPr/>
          <p:nvPr/>
        </p:nvSpPr>
        <p:spPr>
          <a:xfrm flipH="1">
            <a:off x="10116378" y="3019699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8D74AF-2FB0-4A0F-8689-5E0454009EED}"/>
              </a:ext>
            </a:extLst>
          </p:cNvPr>
          <p:cNvSpPr txBox="1"/>
          <p:nvPr/>
        </p:nvSpPr>
        <p:spPr>
          <a:xfrm>
            <a:off x="10515601" y="3007918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16</a:t>
            </a:r>
          </a:p>
        </p:txBody>
      </p:sp>
      <p:sp>
        <p:nvSpPr>
          <p:cNvPr id="17" name="Стрелка: пятиугольник 16">
            <a:extLst>
              <a:ext uri="{FF2B5EF4-FFF2-40B4-BE49-F238E27FC236}">
                <a16:creationId xmlns:a16="http://schemas.microsoft.com/office/drawing/2014/main" id="{95F96070-4562-49F1-B44E-DB5721686908}"/>
              </a:ext>
            </a:extLst>
          </p:cNvPr>
          <p:cNvSpPr/>
          <p:nvPr/>
        </p:nvSpPr>
        <p:spPr>
          <a:xfrm flipH="1">
            <a:off x="9477404" y="6080125"/>
            <a:ext cx="2076394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8573EC-BA2B-458A-BBBA-3EC66F935269}"/>
              </a:ext>
            </a:extLst>
          </p:cNvPr>
          <p:cNvSpPr txBox="1"/>
          <p:nvPr/>
        </p:nvSpPr>
        <p:spPr>
          <a:xfrm>
            <a:off x="9876737" y="6068344"/>
            <a:ext cx="1779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13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0053752-8ACF-4C4D-85B5-B2A44ACAF6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917" t="25313" r="30916" b="37185"/>
          <a:stretch/>
        </p:blipFill>
        <p:spPr>
          <a:xfrm>
            <a:off x="251436" y="2550664"/>
            <a:ext cx="5718083" cy="3636838"/>
          </a:xfrm>
          <a:prstGeom prst="rect">
            <a:avLst/>
          </a:prstGeom>
        </p:spPr>
      </p:pic>
      <p:sp>
        <p:nvSpPr>
          <p:cNvPr id="21" name="Стрелка: пятиугольник 20">
            <a:extLst>
              <a:ext uri="{FF2B5EF4-FFF2-40B4-BE49-F238E27FC236}">
                <a16:creationId xmlns:a16="http://schemas.microsoft.com/office/drawing/2014/main" id="{9C0BDF17-FA44-48A4-AD43-BDC2165830E8}"/>
              </a:ext>
            </a:extLst>
          </p:cNvPr>
          <p:cNvSpPr/>
          <p:nvPr/>
        </p:nvSpPr>
        <p:spPr>
          <a:xfrm flipH="1">
            <a:off x="4139735" y="5967151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8EB9EB-8A74-463E-85E9-6141335D99FC}"/>
              </a:ext>
            </a:extLst>
          </p:cNvPr>
          <p:cNvSpPr txBox="1"/>
          <p:nvPr/>
        </p:nvSpPr>
        <p:spPr>
          <a:xfrm>
            <a:off x="4538958" y="5955370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35</a:t>
            </a:r>
          </a:p>
        </p:txBody>
      </p:sp>
    </p:spTree>
    <p:extLst>
      <p:ext uri="{BB962C8B-B14F-4D97-AF65-F5344CB8AC3E}">
        <p14:creationId xmlns:p14="http://schemas.microsoft.com/office/powerpoint/2010/main" val="3394345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использовать информацию, представленную в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(схема)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AB8B54D-8BA7-4808-9D0E-40B1208421D7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79741B-41D5-4580-AC48-6B489BD09C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17" t="25038" r="29917" b="55555"/>
          <a:stretch/>
        </p:blipFill>
        <p:spPr>
          <a:xfrm>
            <a:off x="386447" y="3166106"/>
            <a:ext cx="5232695" cy="1601596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EF23BB9F-5B0C-4F1E-B47C-15384E889652}"/>
              </a:ext>
            </a:extLst>
          </p:cNvPr>
          <p:cNvSpPr/>
          <p:nvPr/>
        </p:nvSpPr>
        <p:spPr>
          <a:xfrm flipH="1">
            <a:off x="3555116" y="4548651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F9095D-BDFE-4EBA-82A6-655816EEA2DB}"/>
              </a:ext>
            </a:extLst>
          </p:cNvPr>
          <p:cNvSpPr txBox="1"/>
          <p:nvPr/>
        </p:nvSpPr>
        <p:spPr>
          <a:xfrm>
            <a:off x="3952681" y="4536870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27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03A2C2-1291-475C-95E3-4E55339C87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34" t="47852" r="29750" b="20271"/>
          <a:stretch/>
        </p:blipFill>
        <p:spPr>
          <a:xfrm>
            <a:off x="6016707" y="3158364"/>
            <a:ext cx="5581557" cy="2975736"/>
          </a:xfrm>
          <a:prstGeom prst="rect">
            <a:avLst/>
          </a:prstGeom>
        </p:spPr>
      </p:pic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C2E923CD-7958-4BC8-A6C8-7684A06B4F82}"/>
              </a:ext>
            </a:extLst>
          </p:cNvPr>
          <p:cNvSpPr/>
          <p:nvPr/>
        </p:nvSpPr>
        <p:spPr>
          <a:xfrm flipH="1">
            <a:off x="9559455" y="5987912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4F6C04-F328-4C7B-9CF4-45021E8A7A32}"/>
              </a:ext>
            </a:extLst>
          </p:cNvPr>
          <p:cNvSpPr txBox="1"/>
          <p:nvPr/>
        </p:nvSpPr>
        <p:spPr>
          <a:xfrm>
            <a:off x="9854316" y="5971051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29</a:t>
            </a:r>
          </a:p>
        </p:txBody>
      </p:sp>
    </p:spTree>
    <p:extLst>
      <p:ext uri="{BB962C8B-B14F-4D97-AF65-F5344CB8AC3E}">
        <p14:creationId xmlns:p14="http://schemas.microsoft.com/office/powerpoint/2010/main" val="201851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использовать информацию, представленную в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(таблица)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ECA91268-452D-4B19-BC25-1BAA1D5F2DC7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8B4012-B277-4D9E-A7AB-12BEDA6B0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67" t="26370" r="15833" b="11703"/>
          <a:stretch/>
        </p:blipFill>
        <p:spPr>
          <a:xfrm>
            <a:off x="457200" y="2330446"/>
            <a:ext cx="4876800" cy="4246880"/>
          </a:xfrm>
          <a:prstGeom prst="rect">
            <a:avLst/>
          </a:prstGeom>
        </p:spPr>
      </p:pic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C745825B-0B56-4092-80CC-C6FA3E8D6C5B}"/>
              </a:ext>
            </a:extLst>
          </p:cNvPr>
          <p:cNvSpPr/>
          <p:nvPr/>
        </p:nvSpPr>
        <p:spPr>
          <a:xfrm flipH="1">
            <a:off x="3758316" y="5569363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50F04A-244C-44B7-885C-F5592AD3EC7F}"/>
              </a:ext>
            </a:extLst>
          </p:cNvPr>
          <p:cNvSpPr txBox="1"/>
          <p:nvPr/>
        </p:nvSpPr>
        <p:spPr>
          <a:xfrm>
            <a:off x="4155881" y="5557582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24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5DBD6E8-AD4E-4CF4-BD60-BEBAE32E90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83" t="42815" r="30000" b="38518"/>
          <a:stretch/>
        </p:blipFill>
        <p:spPr>
          <a:xfrm>
            <a:off x="6081100" y="2458719"/>
            <a:ext cx="6014239" cy="1889761"/>
          </a:xfrm>
          <a:prstGeom prst="rect">
            <a:avLst/>
          </a:prstGeom>
        </p:spPr>
      </p:pic>
      <p:sp>
        <p:nvSpPr>
          <p:cNvPr id="16" name="Стрелка: пятиугольник 15">
            <a:extLst>
              <a:ext uri="{FF2B5EF4-FFF2-40B4-BE49-F238E27FC236}">
                <a16:creationId xmlns:a16="http://schemas.microsoft.com/office/drawing/2014/main" id="{616C080F-D349-4E32-9C10-F342D13E2C64}"/>
              </a:ext>
            </a:extLst>
          </p:cNvPr>
          <p:cNvSpPr/>
          <p:nvPr/>
        </p:nvSpPr>
        <p:spPr>
          <a:xfrm flipH="1">
            <a:off x="9922566" y="4360261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D689C0-96CB-4774-B055-23592E307CA8}"/>
              </a:ext>
            </a:extLst>
          </p:cNvPr>
          <p:cNvSpPr txBox="1"/>
          <p:nvPr/>
        </p:nvSpPr>
        <p:spPr>
          <a:xfrm>
            <a:off x="10320131" y="4348480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43</a:t>
            </a:r>
          </a:p>
        </p:txBody>
      </p:sp>
    </p:spTree>
    <p:extLst>
      <p:ext uri="{BB962C8B-B14F-4D97-AF65-F5344CB8AC3E}">
        <p14:creationId xmlns:p14="http://schemas.microsoft.com/office/powerpoint/2010/main" val="85124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674548"/>
            <a:ext cx="4104861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109330" y="777595"/>
            <a:ext cx="3995531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Заполнять таблицы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DFE7C0-4319-43CD-85C9-639C0618AA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34" t="61630" r="30750" b="21926"/>
          <a:stretch/>
        </p:blipFill>
        <p:spPr>
          <a:xfrm>
            <a:off x="0" y="1795942"/>
            <a:ext cx="6948017" cy="2013655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2BE88E8A-E34C-4DEC-B71C-96E4763B75FF}"/>
              </a:ext>
            </a:extLst>
          </p:cNvPr>
          <p:cNvSpPr/>
          <p:nvPr/>
        </p:nvSpPr>
        <p:spPr>
          <a:xfrm flipH="1">
            <a:off x="4683063" y="3582063"/>
            <a:ext cx="2264954" cy="54702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5BF0B5-C62B-4728-BC75-8BD324DFD0B2}"/>
              </a:ext>
            </a:extLst>
          </p:cNvPr>
          <p:cNvSpPr txBox="1"/>
          <p:nvPr/>
        </p:nvSpPr>
        <p:spPr>
          <a:xfrm>
            <a:off x="5084081" y="3618286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53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C4AA34E-4CCD-45C6-B87C-037817BD3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583" t="39112" r="15917" b="17629"/>
          <a:stretch/>
        </p:blipFill>
        <p:spPr>
          <a:xfrm>
            <a:off x="8845826" y="889553"/>
            <a:ext cx="2631440" cy="5567975"/>
          </a:xfrm>
          <a:prstGeom prst="rect">
            <a:avLst/>
          </a:prstGeom>
        </p:spPr>
      </p:pic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4BB9D9D5-8B43-4698-B340-A43F77C7E70D}"/>
              </a:ext>
            </a:extLst>
          </p:cNvPr>
          <p:cNvSpPr/>
          <p:nvPr/>
        </p:nvSpPr>
        <p:spPr>
          <a:xfrm flipH="1">
            <a:off x="9821186" y="6232586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1C8BB8-3C4A-4AC6-8EDD-9CF18EC7EA5D}"/>
              </a:ext>
            </a:extLst>
          </p:cNvPr>
          <p:cNvSpPr txBox="1"/>
          <p:nvPr/>
        </p:nvSpPr>
        <p:spPr>
          <a:xfrm>
            <a:off x="10218751" y="6220805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15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7DC3DBA-8383-4896-8E42-7BD89765D6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294" t="42815" r="21747" b="41673"/>
          <a:stretch/>
        </p:blipFill>
        <p:spPr>
          <a:xfrm>
            <a:off x="23010" y="4455289"/>
            <a:ext cx="6452334" cy="2013654"/>
          </a:xfrm>
          <a:prstGeom prst="rect">
            <a:avLst/>
          </a:prstGeom>
        </p:spPr>
      </p:pic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4057327E-C8C9-4227-99B4-8D03CFE7AFC2}"/>
              </a:ext>
            </a:extLst>
          </p:cNvPr>
          <p:cNvSpPr/>
          <p:nvPr/>
        </p:nvSpPr>
        <p:spPr>
          <a:xfrm flipH="1">
            <a:off x="4499491" y="6310576"/>
            <a:ext cx="2264954" cy="54702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395CC2-2A34-4471-9066-BD640F792E00}"/>
              </a:ext>
            </a:extLst>
          </p:cNvPr>
          <p:cNvSpPr txBox="1"/>
          <p:nvPr/>
        </p:nvSpPr>
        <p:spPr>
          <a:xfrm>
            <a:off x="4900509" y="6346799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76</a:t>
            </a:r>
          </a:p>
        </p:txBody>
      </p:sp>
    </p:spTree>
    <p:extLst>
      <p:ext uri="{BB962C8B-B14F-4D97-AF65-F5344CB8AC3E}">
        <p14:creationId xmlns:p14="http://schemas.microsoft.com/office/powerpoint/2010/main" val="2686484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676064"/>
            <a:ext cx="12304643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логику перебора вариантов для решения простейших комбинаторных задач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ECA91268-452D-4B19-BC25-1BAA1D5F2DC7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129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390166"/>
            <a:ext cx="3796748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информацию, представленную в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4379845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Текстовой форме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25EF01-B597-4BFB-9D8F-58C8A3A538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25" t="21774" r="18450" b="23882"/>
          <a:stretch/>
        </p:blipFill>
        <p:spPr>
          <a:xfrm>
            <a:off x="231494" y="2419188"/>
            <a:ext cx="5428526" cy="3726970"/>
          </a:xfrm>
          <a:prstGeom prst="rect">
            <a:avLst/>
          </a:prstGeom>
        </p:spPr>
      </p:pic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7ED2FB0B-2A2D-495D-AF6B-951E67A80501}"/>
              </a:ext>
            </a:extLst>
          </p:cNvPr>
          <p:cNvSpPr/>
          <p:nvPr/>
        </p:nvSpPr>
        <p:spPr>
          <a:xfrm flipH="1">
            <a:off x="3489837" y="5849376"/>
            <a:ext cx="2264954" cy="54702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5906A1-F978-4EAB-BABD-FC28BDE2963C}"/>
              </a:ext>
            </a:extLst>
          </p:cNvPr>
          <p:cNvSpPr txBox="1"/>
          <p:nvPr/>
        </p:nvSpPr>
        <p:spPr>
          <a:xfrm>
            <a:off x="3890855" y="5885599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54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9240AA-E544-44F6-9541-649C247601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30" t="35275" r="38196" b="50000"/>
          <a:stretch/>
        </p:blipFill>
        <p:spPr>
          <a:xfrm>
            <a:off x="5728183" y="1855647"/>
            <a:ext cx="6361113" cy="1321342"/>
          </a:xfrm>
          <a:prstGeom prst="rect">
            <a:avLst/>
          </a:prstGeom>
        </p:spPr>
      </p:pic>
      <p:sp>
        <p:nvSpPr>
          <p:cNvPr id="16" name="Стрелка: пятиугольник 15">
            <a:extLst>
              <a:ext uri="{FF2B5EF4-FFF2-40B4-BE49-F238E27FC236}">
                <a16:creationId xmlns:a16="http://schemas.microsoft.com/office/drawing/2014/main" id="{A04EFE23-A8CC-4ECB-BEED-55E72D3F716D}"/>
              </a:ext>
            </a:extLst>
          </p:cNvPr>
          <p:cNvSpPr/>
          <p:nvPr/>
        </p:nvSpPr>
        <p:spPr>
          <a:xfrm flipH="1">
            <a:off x="9695552" y="2931112"/>
            <a:ext cx="2264954" cy="54702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C15FB0-4C75-4B04-A72B-49D69B6C3871}"/>
              </a:ext>
            </a:extLst>
          </p:cNvPr>
          <p:cNvSpPr txBox="1"/>
          <p:nvPr/>
        </p:nvSpPr>
        <p:spPr>
          <a:xfrm>
            <a:off x="10096570" y="2967335"/>
            <a:ext cx="176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63</a:t>
            </a:r>
          </a:p>
        </p:txBody>
      </p:sp>
    </p:spTree>
    <p:extLst>
      <p:ext uri="{BB962C8B-B14F-4D97-AF65-F5344CB8AC3E}">
        <p14:creationId xmlns:p14="http://schemas.microsoft.com/office/powerpoint/2010/main" val="1457774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информацию, представленную в 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(схема)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A8B677-440D-4BAD-8A0E-FE102BB9E2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50" t="37778" r="40000" b="27852"/>
          <a:stretch/>
        </p:blipFill>
        <p:spPr>
          <a:xfrm>
            <a:off x="224483" y="2490719"/>
            <a:ext cx="4926637" cy="3560685"/>
          </a:xfrm>
          <a:prstGeom prst="rect">
            <a:avLst/>
          </a:prstGeom>
        </p:spPr>
      </p:pic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A3721E12-D5E4-4011-A7F0-4F03C7409E5C}"/>
              </a:ext>
            </a:extLst>
          </p:cNvPr>
          <p:cNvSpPr/>
          <p:nvPr/>
        </p:nvSpPr>
        <p:spPr>
          <a:xfrm flipH="1">
            <a:off x="3563178" y="5939459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4E25F1-2CFC-4823-AD7B-01BEBA14F5E8}"/>
              </a:ext>
            </a:extLst>
          </p:cNvPr>
          <p:cNvSpPr txBox="1"/>
          <p:nvPr/>
        </p:nvSpPr>
        <p:spPr>
          <a:xfrm>
            <a:off x="3868365" y="5955823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71</a:t>
            </a:r>
          </a:p>
        </p:txBody>
      </p:sp>
    </p:spTree>
    <p:extLst>
      <p:ext uri="{BB962C8B-B14F-4D97-AF65-F5344CB8AC3E}">
        <p14:creationId xmlns:p14="http://schemas.microsoft.com/office/powerpoint/2010/main" val="3548175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информацию, представленную в 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(рисунок)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870925-ADA4-45A2-A3EA-1A893649A7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66" t="29481" r="34917" b="25185"/>
          <a:stretch/>
        </p:blipFill>
        <p:spPr>
          <a:xfrm>
            <a:off x="868680" y="2365945"/>
            <a:ext cx="4358640" cy="4372931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F950EEDF-58FB-4069-B095-ACED6E24AA0C}"/>
              </a:ext>
            </a:extLst>
          </p:cNvPr>
          <p:cNvSpPr/>
          <p:nvPr/>
        </p:nvSpPr>
        <p:spPr>
          <a:xfrm flipH="1">
            <a:off x="3989896" y="4770907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9152DF-40EC-4B66-ADAA-880B46B4E8E3}"/>
              </a:ext>
            </a:extLst>
          </p:cNvPr>
          <p:cNvSpPr txBox="1"/>
          <p:nvPr/>
        </p:nvSpPr>
        <p:spPr>
          <a:xfrm>
            <a:off x="4337768" y="4759126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102</a:t>
            </a:r>
          </a:p>
        </p:txBody>
      </p:sp>
    </p:spTree>
    <p:extLst>
      <p:ext uri="{BB962C8B-B14F-4D97-AF65-F5344CB8AC3E}">
        <p14:creationId xmlns:p14="http://schemas.microsoft.com/office/powerpoint/2010/main" val="3128808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интерпретировать числовые данные, представленные 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0" y="1390166"/>
            <a:ext cx="2292626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2292626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E047C97-F7EE-4D0B-97B7-C3C7068E8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99" t="32343" r="40418" b="32592"/>
          <a:stretch/>
        </p:blipFill>
        <p:spPr>
          <a:xfrm>
            <a:off x="2513603" y="1696720"/>
            <a:ext cx="5888717" cy="4369186"/>
          </a:xfrm>
          <a:prstGeom prst="rect">
            <a:avLst/>
          </a:prstGeom>
        </p:spPr>
      </p:pic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1A8F9A8E-5AE8-40AB-8958-EDD33B5AA1B1}"/>
              </a:ext>
            </a:extLst>
          </p:cNvPr>
          <p:cNvSpPr/>
          <p:nvPr/>
        </p:nvSpPr>
        <p:spPr>
          <a:xfrm flipH="1">
            <a:off x="6397818" y="5855183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A154A7-ABC7-464C-A142-9F7B34E5C840}"/>
              </a:ext>
            </a:extLst>
          </p:cNvPr>
          <p:cNvSpPr txBox="1"/>
          <p:nvPr/>
        </p:nvSpPr>
        <p:spPr>
          <a:xfrm>
            <a:off x="6745690" y="5843402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69</a:t>
            </a:r>
          </a:p>
        </p:txBody>
      </p:sp>
    </p:spTree>
    <p:extLst>
      <p:ext uri="{BB962C8B-B14F-4D97-AF65-F5344CB8AC3E}">
        <p14:creationId xmlns:p14="http://schemas.microsoft.com/office/powerpoint/2010/main" val="528199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интерпретировать числовые данные, представленные 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-1" y="1390166"/>
            <a:ext cx="2693503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2693504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диаграмме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A732CD-41D4-49CD-938E-B1A7CB0FC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34" t="55852" r="38083" b="16296"/>
          <a:stretch/>
        </p:blipFill>
        <p:spPr>
          <a:xfrm>
            <a:off x="253448" y="2533322"/>
            <a:ext cx="5791200" cy="3847158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3FB15548-9099-4F60-BDA5-B9E01D62A539}"/>
              </a:ext>
            </a:extLst>
          </p:cNvPr>
          <p:cNvSpPr/>
          <p:nvPr/>
        </p:nvSpPr>
        <p:spPr>
          <a:xfrm flipH="1">
            <a:off x="4020378" y="6305067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ADD2A3-9D44-421E-AC3C-341195777832}"/>
              </a:ext>
            </a:extLst>
          </p:cNvPr>
          <p:cNvSpPr txBox="1"/>
          <p:nvPr/>
        </p:nvSpPr>
        <p:spPr>
          <a:xfrm>
            <a:off x="4368250" y="6293286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36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7C0D5D-1B8C-426E-922F-19F7105EE3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33" t="75906" r="47917" b="10519"/>
          <a:stretch/>
        </p:blipFill>
        <p:spPr>
          <a:xfrm>
            <a:off x="6593451" y="1310517"/>
            <a:ext cx="5486651" cy="1801952"/>
          </a:xfrm>
          <a:prstGeom prst="rect">
            <a:avLst/>
          </a:prstGeom>
        </p:spPr>
      </p:pic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65C119FE-BB69-43B2-93D8-F2813E722694}"/>
              </a:ext>
            </a:extLst>
          </p:cNvPr>
          <p:cNvSpPr/>
          <p:nvPr/>
        </p:nvSpPr>
        <p:spPr>
          <a:xfrm flipH="1">
            <a:off x="10047303" y="2944978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C9223B-27EC-4389-878C-B1ED64451528}"/>
              </a:ext>
            </a:extLst>
          </p:cNvPr>
          <p:cNvSpPr txBox="1"/>
          <p:nvPr/>
        </p:nvSpPr>
        <p:spPr>
          <a:xfrm>
            <a:off x="10270934" y="2939087"/>
            <a:ext cx="1628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37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969B777-ABB9-4615-AC6D-929CF31BF3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17" t="27058" r="20083" b="18222"/>
          <a:stretch/>
        </p:blipFill>
        <p:spPr>
          <a:xfrm>
            <a:off x="6147354" y="3443102"/>
            <a:ext cx="4276806" cy="3250350"/>
          </a:xfrm>
          <a:prstGeom prst="rect">
            <a:avLst/>
          </a:prstGeom>
        </p:spPr>
      </p:pic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2E4C304A-3C6F-409F-85A1-2152803959C6}"/>
              </a:ext>
            </a:extLst>
          </p:cNvPr>
          <p:cNvSpPr/>
          <p:nvPr/>
        </p:nvSpPr>
        <p:spPr>
          <a:xfrm flipH="1">
            <a:off x="9620583" y="4615899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AF38D2-8A77-4A6F-B8EE-C20310D270B9}"/>
              </a:ext>
            </a:extLst>
          </p:cNvPr>
          <p:cNvSpPr txBox="1"/>
          <p:nvPr/>
        </p:nvSpPr>
        <p:spPr>
          <a:xfrm>
            <a:off x="9844214" y="4610008"/>
            <a:ext cx="1628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48</a:t>
            </a:r>
          </a:p>
        </p:txBody>
      </p:sp>
    </p:spTree>
    <p:extLst>
      <p:ext uri="{BB962C8B-B14F-4D97-AF65-F5344CB8AC3E}">
        <p14:creationId xmlns:p14="http://schemas.microsoft.com/office/powerpoint/2010/main" val="3296045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Заполнять таблицы сложения и умножения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42BE4D-ED77-4210-A76F-9438F274F0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33" t="64592" r="39334" b="28149"/>
          <a:stretch/>
        </p:blipFill>
        <p:spPr>
          <a:xfrm>
            <a:off x="318278" y="1910080"/>
            <a:ext cx="6946122" cy="1361440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E0E33889-25C3-4E90-8C20-0806BB117D54}"/>
              </a:ext>
            </a:extLst>
          </p:cNvPr>
          <p:cNvSpPr/>
          <p:nvPr/>
        </p:nvSpPr>
        <p:spPr>
          <a:xfrm flipH="1">
            <a:off x="5204018" y="3136597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292A5-5ACF-4F43-860A-B614DA33552C}"/>
              </a:ext>
            </a:extLst>
          </p:cNvPr>
          <p:cNvSpPr txBox="1"/>
          <p:nvPr/>
        </p:nvSpPr>
        <p:spPr>
          <a:xfrm>
            <a:off x="5603241" y="3124816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38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9277FB-1734-4F13-BE70-06097748BB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00" t="57630" r="47917" b="34583"/>
          <a:stretch/>
        </p:blipFill>
        <p:spPr>
          <a:xfrm>
            <a:off x="3718560" y="3952240"/>
            <a:ext cx="6708690" cy="1361440"/>
          </a:xfrm>
          <a:prstGeom prst="rect">
            <a:avLst/>
          </a:prstGeom>
        </p:spPr>
      </p:pic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35D2D557-4705-40A5-BA7C-93699B774683}"/>
              </a:ext>
            </a:extLst>
          </p:cNvPr>
          <p:cNvSpPr/>
          <p:nvPr/>
        </p:nvSpPr>
        <p:spPr>
          <a:xfrm flipH="1">
            <a:off x="8384098" y="5229555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B6FC7A-0FD8-4F63-8F0A-BC64B4BFEDC7}"/>
              </a:ext>
            </a:extLst>
          </p:cNvPr>
          <p:cNvSpPr txBox="1"/>
          <p:nvPr/>
        </p:nvSpPr>
        <p:spPr>
          <a:xfrm>
            <a:off x="8783321" y="5217774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35</a:t>
            </a:r>
          </a:p>
        </p:txBody>
      </p:sp>
    </p:spTree>
    <p:extLst>
      <p:ext uri="{BB962C8B-B14F-4D97-AF65-F5344CB8AC3E}">
        <p14:creationId xmlns:p14="http://schemas.microsoft.com/office/powerpoint/2010/main" val="4279043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Дополнять данными чертёж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689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соответствие между различными записями решения задач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0FB9FE-86BB-4EFA-92B4-C126B029B4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67" t="37629" r="19917" b="37186"/>
          <a:stretch/>
        </p:blipFill>
        <p:spPr>
          <a:xfrm>
            <a:off x="609600" y="2057351"/>
            <a:ext cx="6786880" cy="2240329"/>
          </a:xfrm>
          <a:prstGeom prst="rect">
            <a:avLst/>
          </a:prstGeom>
        </p:spPr>
      </p:pic>
      <p:sp>
        <p:nvSpPr>
          <p:cNvPr id="9" name="Стрелка: пятиугольник 8">
            <a:extLst>
              <a:ext uri="{FF2B5EF4-FFF2-40B4-BE49-F238E27FC236}">
                <a16:creationId xmlns:a16="http://schemas.microsoft.com/office/drawing/2014/main" id="{6197E1E8-045F-4911-87E2-AEE3A4707295}"/>
              </a:ext>
            </a:extLst>
          </p:cNvPr>
          <p:cNvSpPr/>
          <p:nvPr/>
        </p:nvSpPr>
        <p:spPr>
          <a:xfrm flipH="1">
            <a:off x="5218153" y="4072738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B42D1-BF76-481F-A824-61326B3FCE71}"/>
              </a:ext>
            </a:extLst>
          </p:cNvPr>
          <p:cNvSpPr txBox="1"/>
          <p:nvPr/>
        </p:nvSpPr>
        <p:spPr>
          <a:xfrm>
            <a:off x="5617376" y="4060957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78</a:t>
            </a:r>
          </a:p>
        </p:txBody>
      </p:sp>
    </p:spTree>
    <p:extLst>
      <p:ext uri="{BB962C8B-B14F-4D97-AF65-F5344CB8AC3E}">
        <p14:creationId xmlns:p14="http://schemas.microsoft.com/office/powerpoint/2010/main" val="1169002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3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дополнительную литературу для установления и проверки значения математического термина (понятия)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C54460-C122-4DB6-9BF3-EC890D5C71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57" t="21637" r="40949" b="64788"/>
          <a:stretch/>
        </p:blipFill>
        <p:spPr>
          <a:xfrm>
            <a:off x="150470" y="1993184"/>
            <a:ext cx="6488797" cy="1548669"/>
          </a:xfrm>
          <a:prstGeom prst="rect">
            <a:avLst/>
          </a:prstGeom>
        </p:spPr>
      </p:pic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CD7DCFDA-874B-4D84-AE8A-32F2F26C8752}"/>
              </a:ext>
            </a:extLst>
          </p:cNvPr>
          <p:cNvSpPr/>
          <p:nvPr/>
        </p:nvSpPr>
        <p:spPr>
          <a:xfrm flipH="1">
            <a:off x="5069894" y="3357411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02D1A9-E0F7-4EA6-A8C4-1B71642FB03A}"/>
              </a:ext>
            </a:extLst>
          </p:cNvPr>
          <p:cNvSpPr txBox="1"/>
          <p:nvPr/>
        </p:nvSpPr>
        <p:spPr>
          <a:xfrm>
            <a:off x="5366412" y="3345630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99</a:t>
            </a:r>
          </a:p>
        </p:txBody>
      </p:sp>
    </p:spTree>
    <p:extLst>
      <p:ext uri="{BB962C8B-B14F-4D97-AF65-F5344CB8AC3E}">
        <p14:creationId xmlns:p14="http://schemas.microsoft.com/office/powerpoint/2010/main" val="1786316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D97DA96-8EC7-4FC9-958F-1F886D82F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67" t="55556" r="26500" b="34815"/>
          <a:stretch/>
        </p:blipFill>
        <p:spPr>
          <a:xfrm>
            <a:off x="97257" y="2506011"/>
            <a:ext cx="7398981" cy="123952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0293BD-7E8B-491A-AC58-8A688F0A555A}"/>
              </a:ext>
            </a:extLst>
          </p:cNvPr>
          <p:cNvSpPr/>
          <p:nvPr/>
        </p:nvSpPr>
        <p:spPr>
          <a:xfrm>
            <a:off x="0" y="1390166"/>
            <a:ext cx="3796748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4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Представлять информацию в различных формах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42F0EC8-8A8E-4476-A32C-93E849181B8F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4379845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Текстовой форме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2BCB3171-FD67-4586-B7FF-6624B09B2C74}"/>
              </a:ext>
            </a:extLst>
          </p:cNvPr>
          <p:cNvSpPr/>
          <p:nvPr/>
        </p:nvSpPr>
        <p:spPr>
          <a:xfrm flipH="1">
            <a:off x="5257855" y="3429000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116220-A28F-407C-9D66-3515CEE9E5A4}"/>
              </a:ext>
            </a:extLst>
          </p:cNvPr>
          <p:cNvSpPr txBox="1"/>
          <p:nvPr/>
        </p:nvSpPr>
        <p:spPr>
          <a:xfrm>
            <a:off x="5645813" y="3429000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10</a:t>
            </a:r>
          </a:p>
        </p:txBody>
      </p:sp>
    </p:spTree>
    <p:extLst>
      <p:ext uri="{BB962C8B-B14F-4D97-AF65-F5344CB8AC3E}">
        <p14:creationId xmlns:p14="http://schemas.microsoft.com/office/powerpoint/2010/main" val="3433598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4 класс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96A9D8C-40C6-4DEC-B1FC-64C9BA424DB1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333DD58-0862-4F04-A431-A0296450B7FE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(рисунок)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634C1AC-A745-4600-827F-B78216327079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Представлять информацию в различных формах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25C9E6-826E-490B-B17C-71BDC265F4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34" t="39407" r="37083" b="30964"/>
          <a:stretch/>
        </p:blipFill>
        <p:spPr>
          <a:xfrm>
            <a:off x="137160" y="2504870"/>
            <a:ext cx="5191760" cy="2032000"/>
          </a:xfrm>
          <a:prstGeom prst="rect">
            <a:avLst/>
          </a:prstGeom>
        </p:spPr>
      </p:pic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4F3C9D76-183A-40EE-B52F-E03559FEECA7}"/>
              </a:ext>
            </a:extLst>
          </p:cNvPr>
          <p:cNvSpPr/>
          <p:nvPr/>
        </p:nvSpPr>
        <p:spPr>
          <a:xfrm flipH="1">
            <a:off x="3497138" y="4411153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57D5A-8690-4CF0-BA54-056626B2D88F}"/>
              </a:ext>
            </a:extLst>
          </p:cNvPr>
          <p:cNvSpPr txBox="1"/>
          <p:nvPr/>
        </p:nvSpPr>
        <p:spPr>
          <a:xfrm>
            <a:off x="3793656" y="4399372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5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E3EC00-3A67-4708-9808-9D1BDB4869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67" t="65037" r="39334" b="24445"/>
          <a:stretch/>
        </p:blipFill>
        <p:spPr>
          <a:xfrm>
            <a:off x="5831840" y="2564741"/>
            <a:ext cx="6019834" cy="1187245"/>
          </a:xfrm>
          <a:prstGeom prst="rect">
            <a:avLst/>
          </a:prstGeom>
        </p:spPr>
      </p:pic>
      <p:sp>
        <p:nvSpPr>
          <p:cNvPr id="17" name="Стрелка: пятиугольник 16">
            <a:extLst>
              <a:ext uri="{FF2B5EF4-FFF2-40B4-BE49-F238E27FC236}">
                <a16:creationId xmlns:a16="http://schemas.microsoft.com/office/drawing/2014/main" id="{4F0E2378-901F-48C2-8204-CC85848DC478}"/>
              </a:ext>
            </a:extLst>
          </p:cNvPr>
          <p:cNvSpPr/>
          <p:nvPr/>
        </p:nvSpPr>
        <p:spPr>
          <a:xfrm flipH="1">
            <a:off x="9673347" y="3648761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F96991-5352-4E6E-BE4F-2A688915F5BE}"/>
              </a:ext>
            </a:extLst>
          </p:cNvPr>
          <p:cNvSpPr txBox="1"/>
          <p:nvPr/>
        </p:nvSpPr>
        <p:spPr>
          <a:xfrm>
            <a:off x="10072570" y="3636980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73</a:t>
            </a:r>
          </a:p>
        </p:txBody>
      </p:sp>
    </p:spTree>
    <p:extLst>
      <p:ext uri="{BB962C8B-B14F-4D97-AF65-F5344CB8AC3E}">
        <p14:creationId xmlns:p14="http://schemas.microsoft.com/office/powerpoint/2010/main" val="2011447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4 класс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(схема)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98EB288-378A-4C3A-832E-E9322FF1C88D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Представлять информацию в различных формах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7E6265-7018-417D-87D9-F1FDC5DDFC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67" t="54667" r="42750" b="40296"/>
          <a:stretch/>
        </p:blipFill>
        <p:spPr>
          <a:xfrm>
            <a:off x="203200" y="2621279"/>
            <a:ext cx="5191760" cy="610795"/>
          </a:xfrm>
          <a:prstGeom prst="rect">
            <a:avLst/>
          </a:prstGeom>
        </p:spPr>
      </p:pic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49C19034-3AE7-4423-B7CB-A29FB4E99984}"/>
              </a:ext>
            </a:extLst>
          </p:cNvPr>
          <p:cNvSpPr/>
          <p:nvPr/>
        </p:nvSpPr>
        <p:spPr>
          <a:xfrm flipH="1">
            <a:off x="4208338" y="3077688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34A2A6-20B4-469A-8DDD-601DC8BEB798}"/>
              </a:ext>
            </a:extLst>
          </p:cNvPr>
          <p:cNvSpPr txBox="1"/>
          <p:nvPr/>
        </p:nvSpPr>
        <p:spPr>
          <a:xfrm>
            <a:off x="4607561" y="3065907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97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CA50D7-9B10-4D2D-9A61-8550A6A80F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28" t="51609" r="40166" b="36200"/>
          <a:stretch/>
        </p:blipFill>
        <p:spPr>
          <a:xfrm>
            <a:off x="3850640" y="3539352"/>
            <a:ext cx="8157146" cy="1928482"/>
          </a:xfrm>
          <a:prstGeom prst="rect">
            <a:avLst/>
          </a:prstGeom>
        </p:spPr>
      </p:pic>
      <p:sp>
        <p:nvSpPr>
          <p:cNvPr id="15" name="Стрелка: пятиугольник 14">
            <a:extLst>
              <a:ext uri="{FF2B5EF4-FFF2-40B4-BE49-F238E27FC236}">
                <a16:creationId xmlns:a16="http://schemas.microsoft.com/office/drawing/2014/main" id="{F0C70A4F-D082-4A84-B05D-60E10978B40D}"/>
              </a:ext>
            </a:extLst>
          </p:cNvPr>
          <p:cNvSpPr/>
          <p:nvPr/>
        </p:nvSpPr>
        <p:spPr>
          <a:xfrm flipH="1">
            <a:off x="9303578" y="5260562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4FB61B-7975-429A-B5F0-425AD4AD07EF}"/>
              </a:ext>
            </a:extLst>
          </p:cNvPr>
          <p:cNvSpPr txBox="1"/>
          <p:nvPr/>
        </p:nvSpPr>
        <p:spPr>
          <a:xfrm>
            <a:off x="9702801" y="5248781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73</a:t>
            </a:r>
          </a:p>
        </p:txBody>
      </p:sp>
    </p:spTree>
    <p:extLst>
      <p:ext uri="{BB962C8B-B14F-4D97-AF65-F5344CB8AC3E}">
        <p14:creationId xmlns:p14="http://schemas.microsoft.com/office/powerpoint/2010/main" val="604476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4 класс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0" y="1390166"/>
            <a:ext cx="6096000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6096000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Графической форме (рисунок)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4C7967A-2205-4B80-A558-EB1134CD2EC8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Представлять информацию в различных формах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38A7FB-1A5F-4B6A-A6EE-987DB6EB69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34" t="33846" r="8333" b="51407"/>
          <a:stretch/>
        </p:blipFill>
        <p:spPr>
          <a:xfrm>
            <a:off x="0" y="2560232"/>
            <a:ext cx="6868160" cy="1011350"/>
          </a:xfrm>
          <a:prstGeom prst="rect">
            <a:avLst/>
          </a:prstGeom>
        </p:spPr>
      </p:pic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FA292493-0F28-450C-B97B-AD5289E5571D}"/>
              </a:ext>
            </a:extLst>
          </p:cNvPr>
          <p:cNvSpPr/>
          <p:nvPr/>
        </p:nvSpPr>
        <p:spPr>
          <a:xfrm flipH="1">
            <a:off x="4792538" y="3346640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AEB979-B2CB-494B-985A-2A1E07AA8D99}"/>
              </a:ext>
            </a:extLst>
          </p:cNvPr>
          <p:cNvSpPr txBox="1"/>
          <p:nvPr/>
        </p:nvSpPr>
        <p:spPr>
          <a:xfrm>
            <a:off x="5191761" y="3334859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12</a:t>
            </a:r>
          </a:p>
        </p:txBody>
      </p:sp>
    </p:spTree>
    <p:extLst>
      <p:ext uri="{BB962C8B-B14F-4D97-AF65-F5344CB8AC3E}">
        <p14:creationId xmlns:p14="http://schemas.microsoft.com/office/powerpoint/2010/main" val="3128668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4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интерпретировать числовые данные, представленные 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0" y="1390166"/>
            <a:ext cx="2292626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2292626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53C849-D58E-49E9-8506-E96D194539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09" t="41013" r="38861" b="32658"/>
          <a:stretch/>
        </p:blipFill>
        <p:spPr>
          <a:xfrm>
            <a:off x="487518" y="2645223"/>
            <a:ext cx="3401575" cy="2297168"/>
          </a:xfrm>
          <a:prstGeom prst="rect">
            <a:avLst/>
          </a:prstGeom>
        </p:spPr>
      </p:pic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FDE707A6-9429-476D-8A8C-6187E4D32E30}"/>
              </a:ext>
            </a:extLst>
          </p:cNvPr>
          <p:cNvSpPr/>
          <p:nvPr/>
        </p:nvSpPr>
        <p:spPr>
          <a:xfrm flipH="1">
            <a:off x="2378202" y="4804818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912DD8-540A-4401-BB79-E815910F3542}"/>
              </a:ext>
            </a:extLst>
          </p:cNvPr>
          <p:cNvSpPr txBox="1"/>
          <p:nvPr/>
        </p:nvSpPr>
        <p:spPr>
          <a:xfrm>
            <a:off x="2766160" y="4804818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Ч.2 Стр. 38</a:t>
            </a:r>
          </a:p>
        </p:txBody>
      </p:sp>
    </p:spTree>
    <p:extLst>
      <p:ext uri="{BB962C8B-B14F-4D97-AF65-F5344CB8AC3E}">
        <p14:creationId xmlns:p14="http://schemas.microsoft.com/office/powerpoint/2010/main" val="4139487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4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и интерпретировать числовые данные, представленные 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31FA01-94FA-4EC8-8F30-515191282970}"/>
              </a:ext>
            </a:extLst>
          </p:cNvPr>
          <p:cNvSpPr/>
          <p:nvPr/>
        </p:nvSpPr>
        <p:spPr>
          <a:xfrm>
            <a:off x="-1" y="1390166"/>
            <a:ext cx="2693503" cy="9309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CA5CECD-1276-4B76-8E8D-D080A8CA6C4B}"/>
              </a:ext>
            </a:extLst>
          </p:cNvPr>
          <p:cNvSpPr txBox="1">
            <a:spLocks/>
          </p:cNvSpPr>
          <p:nvPr/>
        </p:nvSpPr>
        <p:spPr>
          <a:xfrm>
            <a:off x="0" y="1493213"/>
            <a:ext cx="2693504" cy="724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диаграмме</a:t>
            </a:r>
          </a:p>
        </p:txBody>
      </p:sp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10430C59-473B-4EFB-8BDC-21138A757E94}"/>
              </a:ext>
            </a:extLst>
          </p:cNvPr>
          <p:cNvSpPr/>
          <p:nvPr/>
        </p:nvSpPr>
        <p:spPr>
          <a:xfrm flipH="1">
            <a:off x="3744015" y="4790440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72A24F-8546-431D-88FC-545287BABDF8}"/>
              </a:ext>
            </a:extLst>
          </p:cNvPr>
          <p:cNvSpPr txBox="1"/>
          <p:nvPr/>
        </p:nvSpPr>
        <p:spPr>
          <a:xfrm>
            <a:off x="4131973" y="4790440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16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BEB798-7BCA-4A20-B2BA-4D7F9083A3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33" t="31852" r="26917" b="37037"/>
          <a:stretch/>
        </p:blipFill>
        <p:spPr>
          <a:xfrm>
            <a:off x="711199" y="2052320"/>
            <a:ext cx="5074049" cy="27533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47DC9C-C044-43CF-B43A-DC015CB4E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71" t="23416" r="40094" b="10042"/>
          <a:stretch/>
        </p:blipFill>
        <p:spPr>
          <a:xfrm>
            <a:off x="7060557" y="1390166"/>
            <a:ext cx="3808071" cy="4563412"/>
          </a:xfrm>
          <a:prstGeom prst="rect">
            <a:avLst/>
          </a:prstGeom>
        </p:spPr>
      </p:pic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57DE1F3F-B977-4E19-AE88-C4EAB21F8E11}"/>
              </a:ext>
            </a:extLst>
          </p:cNvPr>
          <p:cNvSpPr/>
          <p:nvPr/>
        </p:nvSpPr>
        <p:spPr>
          <a:xfrm flipH="1">
            <a:off x="8701566" y="5843402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8631A9-D5D2-4443-92D6-8C58C7EF4A5B}"/>
              </a:ext>
            </a:extLst>
          </p:cNvPr>
          <p:cNvSpPr txBox="1"/>
          <p:nvPr/>
        </p:nvSpPr>
        <p:spPr>
          <a:xfrm>
            <a:off x="9089524" y="5843402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17</a:t>
            </a:r>
          </a:p>
        </p:txBody>
      </p:sp>
    </p:spTree>
    <p:extLst>
      <p:ext uri="{BB962C8B-B14F-4D97-AF65-F5344CB8AC3E}">
        <p14:creationId xmlns:p14="http://schemas.microsoft.com/office/powerpoint/2010/main" val="1377002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CF4460C8-B30D-4624-A658-CB68499F003D}"/>
              </a:ext>
            </a:extLst>
          </p:cNvPr>
          <p:cNvSpPr/>
          <p:nvPr/>
        </p:nvSpPr>
        <p:spPr>
          <a:xfrm>
            <a:off x="0" y="0"/>
            <a:ext cx="1971261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124FF-E3E9-424C-B992-769E795C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92626" cy="449884"/>
          </a:xfrm>
        </p:spPr>
        <p:txBody>
          <a:bodyPr>
            <a:normAutofit fontScale="90000"/>
          </a:bodyPr>
          <a:lstStyle/>
          <a:p>
            <a:r>
              <a:rPr lang="ru-RU" dirty="0"/>
              <a:t>4 класс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119AA2A-6F7E-43E1-9EAB-0434391A39E3}"/>
              </a:ext>
            </a:extLst>
          </p:cNvPr>
          <p:cNvSpPr txBox="1">
            <a:spLocks/>
          </p:cNvSpPr>
          <p:nvPr/>
        </p:nvSpPr>
        <p:spPr>
          <a:xfrm>
            <a:off x="0" y="552933"/>
            <a:ext cx="12089296" cy="930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справочную литературу для поиска информации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A82E0105-2A2D-4AF1-B7C1-C9C61CF8D015}"/>
              </a:ext>
            </a:extLst>
          </p:cNvPr>
          <p:cNvSpPr/>
          <p:nvPr/>
        </p:nvSpPr>
        <p:spPr>
          <a:xfrm flipH="1">
            <a:off x="10127974" y="0"/>
            <a:ext cx="2064026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7BCD19-73FC-4592-BA86-CB6A9D20F4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04" t="31899" r="32215" b="37215"/>
          <a:stretch/>
        </p:blipFill>
        <p:spPr>
          <a:xfrm>
            <a:off x="394376" y="1736203"/>
            <a:ext cx="7314361" cy="2594412"/>
          </a:xfrm>
          <a:prstGeom prst="rect">
            <a:avLst/>
          </a:prstGeom>
        </p:spPr>
      </p:pic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2F539C21-11AF-4020-91B7-20BAE56EACA1}"/>
              </a:ext>
            </a:extLst>
          </p:cNvPr>
          <p:cNvSpPr/>
          <p:nvPr/>
        </p:nvSpPr>
        <p:spPr>
          <a:xfrm flipH="1">
            <a:off x="6044648" y="4133036"/>
            <a:ext cx="2075622" cy="449884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A5766C-32B6-4356-A3DF-6BBD94DB1D1D}"/>
              </a:ext>
            </a:extLst>
          </p:cNvPr>
          <p:cNvSpPr txBox="1"/>
          <p:nvPr/>
        </p:nvSpPr>
        <p:spPr>
          <a:xfrm>
            <a:off x="6296439" y="4121255"/>
            <a:ext cx="177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Ч.1 Стр. 23</a:t>
            </a:r>
          </a:p>
        </p:txBody>
      </p:sp>
    </p:spTree>
    <p:extLst>
      <p:ext uri="{BB962C8B-B14F-4D97-AF65-F5344CB8AC3E}">
        <p14:creationId xmlns:p14="http://schemas.microsoft.com/office/powerpoint/2010/main" val="31510239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4385</TotalTime>
  <Words>590</Words>
  <Application>Microsoft Office PowerPoint</Application>
  <PresentationFormat>Широкоэкранный</PresentationFormat>
  <Paragraphs>121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Тема Office</vt:lpstr>
      <vt:lpstr>1 класс</vt:lpstr>
      <vt:lpstr>1 класс</vt:lpstr>
      <vt:lpstr>1 класс</vt:lpstr>
      <vt:lpstr>1 класс</vt:lpstr>
      <vt:lpstr>1 класс</vt:lpstr>
      <vt:lpstr>1 класс</vt:lpstr>
      <vt:lpstr>2 класс</vt:lpstr>
      <vt:lpstr>2 класс</vt:lpstr>
      <vt:lpstr>2 класс</vt:lpstr>
      <vt:lpstr>2 класс</vt:lpstr>
      <vt:lpstr>2 класс</vt:lpstr>
      <vt:lpstr>2 класс</vt:lpstr>
      <vt:lpstr>3 класс</vt:lpstr>
      <vt:lpstr>3 класс</vt:lpstr>
      <vt:lpstr>3 класс</vt:lpstr>
      <vt:lpstr>3 класс</vt:lpstr>
      <vt:lpstr>3 класс</vt:lpstr>
      <vt:lpstr>3 класс</vt:lpstr>
      <vt:lpstr>3 класс</vt:lpstr>
      <vt:lpstr>3 класс</vt:lpstr>
      <vt:lpstr>3 класс</vt:lpstr>
      <vt:lpstr>4 класс</vt:lpstr>
      <vt:lpstr>4 класс</vt:lpstr>
      <vt:lpstr>4 класс</vt:lpstr>
      <vt:lpstr>4 класс</vt:lpstr>
      <vt:lpstr>4 класс</vt:lpstr>
      <vt:lpstr>4 класс</vt:lpstr>
      <vt:lpstr>4 класс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класс</dc:title>
  <dc:creator>Кристина Воронцова</dc:creator>
  <cp:lastModifiedBy>Кристина Воронцова</cp:lastModifiedBy>
  <cp:revision>113</cp:revision>
  <dcterms:created xsi:type="dcterms:W3CDTF">2024-11-11T09:18:06Z</dcterms:created>
  <dcterms:modified xsi:type="dcterms:W3CDTF">2024-11-14T10:23:19Z</dcterms:modified>
</cp:coreProperties>
</file>